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5" r:id="rId1"/>
  </p:sldMasterIdLst>
  <p:sldIdLst>
    <p:sldId id="256" r:id="rId2"/>
    <p:sldId id="263" r:id="rId3"/>
    <p:sldId id="262" r:id="rId4"/>
    <p:sldId id="259" r:id="rId5"/>
    <p:sldId id="260" r:id="rId6"/>
    <p:sldId id="258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23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5B2E35-0511-7F4A-A3A6-2CAEFD3B2312}" type="doc">
      <dgm:prSet loTypeId="urn:microsoft.com/office/officeart/2005/8/layout/gear1" loCatId="" qsTypeId="urn:microsoft.com/office/officeart/2005/8/quickstyle/simple1" qsCatId="simple" csTypeId="urn:microsoft.com/office/officeart/2005/8/colors/accent1_2" csCatId="accent1" phldr="1"/>
      <dgm:spPr/>
    </dgm:pt>
    <dgm:pt modelId="{BFFE1047-952B-C944-8DC1-541876847B6A}">
      <dgm:prSet phldrT="[Text]"/>
      <dgm:spPr/>
      <dgm:t>
        <a:bodyPr/>
        <a:lstStyle/>
        <a:p>
          <a:r>
            <a:rPr lang="en-US" dirty="0"/>
            <a:t>Complexity</a:t>
          </a:r>
        </a:p>
      </dgm:t>
    </dgm:pt>
    <dgm:pt modelId="{54561570-67A0-CC44-BA5A-CC6EDFC2638E}" type="parTrans" cxnId="{9EE32400-8059-8647-B5A4-41D68A41582F}">
      <dgm:prSet/>
      <dgm:spPr/>
      <dgm:t>
        <a:bodyPr/>
        <a:lstStyle/>
        <a:p>
          <a:endParaRPr lang="en-US"/>
        </a:p>
      </dgm:t>
    </dgm:pt>
    <dgm:pt modelId="{28ABECFA-8B99-1740-A367-E9438982A962}" type="sibTrans" cxnId="{9EE32400-8059-8647-B5A4-41D68A41582F}">
      <dgm:prSet/>
      <dgm:spPr/>
      <dgm:t>
        <a:bodyPr/>
        <a:lstStyle/>
        <a:p>
          <a:endParaRPr lang="en-US"/>
        </a:p>
      </dgm:t>
    </dgm:pt>
    <dgm:pt modelId="{B049090E-5BBA-994B-B88F-E7E32B50B916}" type="pres">
      <dgm:prSet presAssocID="{015B2E35-0511-7F4A-A3A6-2CAEFD3B231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BAC16D7-A855-2243-86A7-737D599CDE18}" type="pres">
      <dgm:prSet presAssocID="{BFFE1047-952B-C944-8DC1-541876847B6A}" presName="gear1" presStyleLbl="node1" presStyleIdx="0" presStyleCnt="1">
        <dgm:presLayoutVars>
          <dgm:chMax val="1"/>
          <dgm:bulletEnabled val="1"/>
        </dgm:presLayoutVars>
      </dgm:prSet>
      <dgm:spPr/>
    </dgm:pt>
    <dgm:pt modelId="{156ADBF2-8572-2B4C-8245-AC0D81B7F44E}" type="pres">
      <dgm:prSet presAssocID="{BFFE1047-952B-C944-8DC1-541876847B6A}" presName="gear1srcNode" presStyleLbl="node1" presStyleIdx="0" presStyleCnt="1"/>
      <dgm:spPr/>
    </dgm:pt>
    <dgm:pt modelId="{C728AB3F-310B-8F41-B12C-B234208F6B46}" type="pres">
      <dgm:prSet presAssocID="{BFFE1047-952B-C944-8DC1-541876847B6A}" presName="gear1dstNode" presStyleLbl="node1" presStyleIdx="0" presStyleCnt="1"/>
      <dgm:spPr/>
    </dgm:pt>
    <dgm:pt modelId="{8465C506-B271-A041-8A97-333A099DAD07}" type="pres">
      <dgm:prSet presAssocID="{28ABECFA-8B99-1740-A367-E9438982A962}" presName="connector1" presStyleLbl="sibTrans2D1" presStyleIdx="0" presStyleCnt="1"/>
      <dgm:spPr/>
    </dgm:pt>
  </dgm:ptLst>
  <dgm:cxnLst>
    <dgm:cxn modelId="{9EE32400-8059-8647-B5A4-41D68A41582F}" srcId="{015B2E35-0511-7F4A-A3A6-2CAEFD3B2312}" destId="{BFFE1047-952B-C944-8DC1-541876847B6A}" srcOrd="0" destOrd="0" parTransId="{54561570-67A0-CC44-BA5A-CC6EDFC2638E}" sibTransId="{28ABECFA-8B99-1740-A367-E9438982A962}"/>
    <dgm:cxn modelId="{C2FA9315-F831-A342-ABC0-13B24CA24E83}" type="presOf" srcId="{015B2E35-0511-7F4A-A3A6-2CAEFD3B2312}" destId="{B049090E-5BBA-994B-B88F-E7E32B50B916}" srcOrd="0" destOrd="0" presId="urn:microsoft.com/office/officeart/2005/8/layout/gear1"/>
    <dgm:cxn modelId="{AE139C23-4AE2-904D-BEA7-C937FC0255CA}" type="presOf" srcId="{BFFE1047-952B-C944-8DC1-541876847B6A}" destId="{156ADBF2-8572-2B4C-8245-AC0D81B7F44E}" srcOrd="1" destOrd="0" presId="urn:microsoft.com/office/officeart/2005/8/layout/gear1"/>
    <dgm:cxn modelId="{3A76EDA2-0374-EF41-A372-5992F10E5E62}" type="presOf" srcId="{28ABECFA-8B99-1740-A367-E9438982A962}" destId="{8465C506-B271-A041-8A97-333A099DAD07}" srcOrd="0" destOrd="0" presId="urn:microsoft.com/office/officeart/2005/8/layout/gear1"/>
    <dgm:cxn modelId="{3FA97CBF-1EC2-104C-A9DF-386E53CD8D25}" type="presOf" srcId="{BFFE1047-952B-C944-8DC1-541876847B6A}" destId="{C728AB3F-310B-8F41-B12C-B234208F6B46}" srcOrd="2" destOrd="0" presId="urn:microsoft.com/office/officeart/2005/8/layout/gear1"/>
    <dgm:cxn modelId="{20CC6BE0-802D-9F4F-A903-B17F2232602D}" type="presOf" srcId="{BFFE1047-952B-C944-8DC1-541876847B6A}" destId="{ABAC16D7-A855-2243-86A7-737D599CDE18}" srcOrd="0" destOrd="0" presId="urn:microsoft.com/office/officeart/2005/8/layout/gear1"/>
    <dgm:cxn modelId="{12435F76-81C5-EA46-9707-4DDA82552B8A}" type="presParOf" srcId="{B049090E-5BBA-994B-B88F-E7E32B50B916}" destId="{ABAC16D7-A855-2243-86A7-737D599CDE18}" srcOrd="0" destOrd="0" presId="urn:microsoft.com/office/officeart/2005/8/layout/gear1"/>
    <dgm:cxn modelId="{80AA696A-8B76-B24F-9509-FC9B6CB53BD6}" type="presParOf" srcId="{B049090E-5BBA-994B-B88F-E7E32B50B916}" destId="{156ADBF2-8572-2B4C-8245-AC0D81B7F44E}" srcOrd="1" destOrd="0" presId="urn:microsoft.com/office/officeart/2005/8/layout/gear1"/>
    <dgm:cxn modelId="{710FBFF7-3BB5-224E-A3FE-485BA5C6EA28}" type="presParOf" srcId="{B049090E-5BBA-994B-B88F-E7E32B50B916}" destId="{C728AB3F-310B-8F41-B12C-B234208F6B46}" srcOrd="2" destOrd="0" presId="urn:microsoft.com/office/officeart/2005/8/layout/gear1"/>
    <dgm:cxn modelId="{B05E7CA5-7E51-0447-95E7-36D8245F21BE}" type="presParOf" srcId="{B049090E-5BBA-994B-B88F-E7E32B50B916}" destId="{8465C506-B271-A041-8A97-333A099DAD07}" srcOrd="3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AC16D7-A855-2243-86A7-737D599CDE18}">
      <dsp:nvSpPr>
        <dsp:cNvPr id="0" name=""/>
        <dsp:cNvSpPr/>
      </dsp:nvSpPr>
      <dsp:spPr>
        <a:xfrm>
          <a:off x="1687512" y="909637"/>
          <a:ext cx="2001202" cy="2001202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Complexity</a:t>
          </a:r>
        </a:p>
      </dsp:txBody>
      <dsp:txXfrm>
        <a:off x="2089843" y="1378409"/>
        <a:ext cx="1196540" cy="1028659"/>
      </dsp:txXfrm>
    </dsp:sp>
    <dsp:sp modelId="{8465C506-B271-A041-8A97-333A099DAD07}">
      <dsp:nvSpPr>
        <dsp:cNvPr id="0" name=""/>
        <dsp:cNvSpPr/>
      </dsp:nvSpPr>
      <dsp:spPr>
        <a:xfrm>
          <a:off x="1765201" y="576734"/>
          <a:ext cx="2461479" cy="2461479"/>
        </a:xfrm>
        <a:prstGeom prst="circularArrow">
          <a:avLst>
            <a:gd name="adj1" fmla="val 4878"/>
            <a:gd name="adj2" fmla="val 312630"/>
            <a:gd name="adj3" fmla="val 3097903"/>
            <a:gd name="adj4" fmla="val 15283343"/>
            <a:gd name="adj5" fmla="val 56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2AA7-9DB6-3542-8925-9909725236C5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4EE4-4B4B-0244-AC70-CA7B04E48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69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2AA7-9DB6-3542-8925-9909725236C5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4EE4-4B4B-0244-AC70-CA7B04E48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34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2AA7-9DB6-3542-8925-9909725236C5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4EE4-4B4B-0244-AC70-CA7B04E48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21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2AA7-9DB6-3542-8925-9909725236C5}" type="datetimeFigureOut">
              <a:rPr lang="en-US" smtClean="0"/>
              <a:t>4/2/18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4EE4-4B4B-0244-AC70-CA7B04E48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669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2AA7-9DB6-3542-8925-9909725236C5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4EE4-4B4B-0244-AC70-CA7B04E48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4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2AA7-9DB6-3542-8925-9909725236C5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4EE4-4B4B-0244-AC70-CA7B04E48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20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2AA7-9DB6-3542-8925-9909725236C5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4EE4-4B4B-0244-AC70-CA7B04E48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22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2AA7-9DB6-3542-8925-9909725236C5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4EE4-4B4B-0244-AC70-CA7B04E48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67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2AA7-9DB6-3542-8925-9909725236C5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4EE4-4B4B-0244-AC70-CA7B04E48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15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2AA7-9DB6-3542-8925-9909725236C5}" type="datetimeFigureOut">
              <a:rPr lang="en-US" smtClean="0"/>
              <a:t>4/2/18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4EE4-4B4B-0244-AC70-CA7B04E48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2AA7-9DB6-3542-8925-9909725236C5}" type="datetimeFigureOut">
              <a:rPr lang="en-US" smtClean="0"/>
              <a:t>4/2/18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4EE4-4B4B-0244-AC70-CA7B04E48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09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2AA7-9DB6-3542-8925-9909725236C5}" type="datetimeFigureOut">
              <a:rPr lang="en-US" smtClean="0"/>
              <a:t>4/2/18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4EE4-4B4B-0244-AC70-CA7B04E48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48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2AA7-9DB6-3542-8925-9909725236C5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4EE4-4B4B-0244-AC70-CA7B04E48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58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5BE2AA7-9DB6-3542-8925-9909725236C5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6DA4EE4-4B4B-0244-AC70-CA7B04E48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48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5BE2AA7-9DB6-3542-8925-9909725236C5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B6DA4EE4-4B4B-0244-AC70-CA7B04E48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129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teefmummy.github.io/Shooting-Gallery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580A9-396C-5E4C-9DDF-8E9366AA84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Shooting Gallery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D8C034-E2A3-314E-924F-54F88BBB48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Andrew </a:t>
            </a:r>
            <a:r>
              <a:rPr lang="en-US" dirty="0" err="1"/>
              <a:t>Bryner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1ECC88-82F1-074F-953C-FBBB33072FC0}"/>
              </a:ext>
            </a:extLst>
          </p:cNvPr>
          <p:cNvSpPr/>
          <p:nvPr/>
        </p:nvSpPr>
        <p:spPr>
          <a:xfrm>
            <a:off x="810001" y="5715821"/>
            <a:ext cx="2036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Shooting-Gallery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407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FCC84-1926-E34A-9B6A-93389ECE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ACB0C-98D6-9546-8CC2-9D1851E6C8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Shooting Gallery game with multiple target types. </a:t>
            </a:r>
          </a:p>
          <a:p>
            <a:r>
              <a:rPr lang="en-US" dirty="0"/>
              <a:t>CSS animation for targets when they got shot.</a:t>
            </a:r>
          </a:p>
          <a:p>
            <a:r>
              <a:rPr lang="en-US" dirty="0"/>
              <a:t>Timer which would end the turn forcing the player to shoot targets as quickly as possible.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91914-6ED9-8A44-A521-CFF2B931DB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Attempt at Object Oriented Programming.</a:t>
            </a:r>
          </a:p>
          <a:p>
            <a:r>
              <a:rPr lang="en-US" dirty="0"/>
              <a:t>Working game logic with working transitions at all stages of play.</a:t>
            </a:r>
          </a:p>
          <a:p>
            <a:r>
              <a:rPr lang="en-US" dirty="0"/>
              <a:t>Scoring and High Scores.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196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0D5D-E11D-8544-8BFE-531DB54E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Wireframing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8D58FE-A628-214F-89FC-CA77AEFD0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275263" y="1122760"/>
            <a:ext cx="5413375" cy="406003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2A1F4-07AD-CD47-B5C7-B143FCFCA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Simple Landing page</a:t>
            </a:r>
          </a:p>
          <a:p>
            <a:r>
              <a:rPr lang="en-US" dirty="0"/>
              <a:t>Concept for Simple Overlays</a:t>
            </a:r>
          </a:p>
          <a:p>
            <a:r>
              <a:rPr lang="en-US" dirty="0"/>
              <a:t>Didn’t get around to hunter image on front page. </a:t>
            </a:r>
          </a:p>
        </p:txBody>
      </p:sp>
    </p:spTree>
    <p:extLst>
      <p:ext uri="{BB962C8B-B14F-4D97-AF65-F5344CB8AC3E}">
        <p14:creationId xmlns:p14="http://schemas.microsoft.com/office/powerpoint/2010/main" val="3511445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C54206-3D43-7A40-A861-4020E74D1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43741" y="857250"/>
            <a:ext cx="6594764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EBB6E-653C-E548-9D1D-19958A6F2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57454" y="857250"/>
            <a:ext cx="65947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43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6057DD-B828-B740-A7A9-1F2984B10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4" y="0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26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393C9-E837-584E-AEDB-8AF29108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2DD2C-C659-7C43-AA0A-0C5A0E45E7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Timer</a:t>
            </a:r>
          </a:p>
          <a:p>
            <a:r>
              <a:rPr lang="en-US" dirty="0"/>
              <a:t>Score Keeping &amp; High Scoreboard</a:t>
            </a:r>
          </a:p>
          <a:p>
            <a:r>
              <a:rPr lang="en-US" dirty="0"/>
              <a:t>Fast-paced shooting gameplay</a:t>
            </a:r>
          </a:p>
          <a:p>
            <a:r>
              <a:rPr lang="en-US" dirty="0"/>
              <a:t>CSS animations on navigation to the game page and on shooting targets</a:t>
            </a:r>
          </a:p>
          <a:p>
            <a:r>
              <a:rPr lang="en-US" dirty="0"/>
              <a:t>Pixel Art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6BB402-E11A-414F-B954-0D9B88A97E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075" y="2616067"/>
            <a:ext cx="5194300" cy="2851416"/>
          </a:xfrm>
          <a:ln>
            <a:solidFill>
              <a:schemeClr val="accent1"/>
            </a:solidFill>
          </a:ln>
          <a:effectLst>
            <a:outerShdw blurRad="50800" dir="14400000">
              <a:srgbClr val="000000">
                <a:alpha val="40000"/>
              </a:srgb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076748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1804-4A7C-9648-A9FF-4AAE2BD7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 and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43586-93AE-084C-9F7E-3157D143F9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Building an array with a defined length of non-repeating random numbers.</a:t>
            </a:r>
          </a:p>
          <a:p>
            <a:r>
              <a:rPr lang="en-US" dirty="0"/>
              <a:t>Object Oriented Programming</a:t>
            </a:r>
          </a:p>
          <a:p>
            <a:r>
              <a:rPr lang="en-US" dirty="0"/>
              <a:t>Simplifying Code into better sized chunks.</a:t>
            </a:r>
          </a:p>
          <a:p>
            <a:r>
              <a:rPr lang="en-US" dirty="0"/>
              <a:t>CSS and Responsiveness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E2E0024-963F-A04C-8469-E910AC3E654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13552015"/>
              </p:ext>
            </p:extLst>
          </p:nvPr>
        </p:nvGraphicFramePr>
        <p:xfrm>
          <a:off x="6188075" y="2222500"/>
          <a:ext cx="5194300" cy="3638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4986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0E611-3F6E-C248-B82C-E030746A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and Future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F5BC8-FBA1-2843-ACE2-C2707117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 project</a:t>
            </a:r>
          </a:p>
          <a:p>
            <a:r>
              <a:rPr lang="en-US" dirty="0"/>
              <a:t>I am happy with how it turned out. </a:t>
            </a:r>
          </a:p>
          <a:p>
            <a:r>
              <a:rPr lang="en-US" dirty="0"/>
              <a:t>I would still like to make the main game page look nicer somehow.</a:t>
            </a:r>
          </a:p>
          <a:p>
            <a:r>
              <a:rPr lang="en-US" dirty="0"/>
              <a:t>The Bee </a:t>
            </a:r>
          </a:p>
          <a:p>
            <a:r>
              <a:rPr lang="en-US" dirty="0"/>
              <a:t>Sound Effects</a:t>
            </a:r>
          </a:p>
          <a:p>
            <a:r>
              <a:rPr lang="en-US" dirty="0"/>
              <a:t>Landing Screen Animation</a:t>
            </a:r>
          </a:p>
        </p:txBody>
      </p:sp>
    </p:spTree>
    <p:extLst>
      <p:ext uri="{BB962C8B-B14F-4D97-AF65-F5344CB8AC3E}">
        <p14:creationId xmlns:p14="http://schemas.microsoft.com/office/powerpoint/2010/main" val="27163755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{BD53E98D-AC01-2041-9CF5-4EAA1674E24B}tf10001121</Template>
  <TotalTime>878</TotalTime>
  <Words>171</Words>
  <Application>Microsoft Macintosh PowerPoint</Application>
  <PresentationFormat>Widescreen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Century Gothic</vt:lpstr>
      <vt:lpstr>Wingdings 2</vt:lpstr>
      <vt:lpstr>Quotable</vt:lpstr>
      <vt:lpstr>Shooting Gallery</vt:lpstr>
      <vt:lpstr>Goals</vt:lpstr>
      <vt:lpstr>Wireframing</vt:lpstr>
      <vt:lpstr>PowerPoint Presentation</vt:lpstr>
      <vt:lpstr>PowerPoint Presentation</vt:lpstr>
      <vt:lpstr>Features </vt:lpstr>
      <vt:lpstr>Difficulties and Constraints</vt:lpstr>
      <vt:lpstr>Final Thoughts and Future Goals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Shooting Gallery</dc:title>
  <dc:creator>andrew bryn</dc:creator>
  <cp:lastModifiedBy>andrew bryn</cp:lastModifiedBy>
  <cp:revision>5</cp:revision>
  <dcterms:created xsi:type="dcterms:W3CDTF">2018-04-03T03:36:31Z</dcterms:created>
  <dcterms:modified xsi:type="dcterms:W3CDTF">2018-04-03T18:15:09Z</dcterms:modified>
</cp:coreProperties>
</file>